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5" r:id="rId2"/>
    <p:sldId id="306" r:id="rId3"/>
    <p:sldId id="260" r:id="rId4"/>
    <p:sldId id="308" r:id="rId5"/>
    <p:sldId id="309" r:id="rId6"/>
    <p:sldId id="304" r:id="rId7"/>
    <p:sldId id="310" r:id="rId8"/>
    <p:sldId id="299" r:id="rId9"/>
    <p:sldId id="300" r:id="rId10"/>
    <p:sldId id="276" r:id="rId11"/>
    <p:sldId id="301" r:id="rId12"/>
    <p:sldId id="302" r:id="rId13"/>
    <p:sldId id="303" r:id="rId14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536" y="4679155"/>
            <a:ext cx="5319380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8EB14-192E-4FAC-8A50-1F09D228FD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44873-E274-4898-883B-59964CFD786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56F49-25F7-4861-BDC0-9FA167A56F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36E0-B570-45ED-8DFC-19E462329E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FCB58-4ADD-42B5-9224-F7EDDF535F6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9B7A8-DEF8-433B-9A17-98522F4067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192D9-6C32-466C-A4D1-BAFA8FB2D4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D35AD-DF3F-414C-978C-73A71018A64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F1D9-8947-43B4-91E5-6E915A084B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C3437-3489-4E4F-ACC3-121AC72CB3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B9135-E22D-41F8-957B-ED3D2EBDE9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D74D76-8823-4583-AA28-36916BAF205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5786478" cy="5143536"/>
          </a:xfrm>
        </p:spPr>
        <p:txBody>
          <a:bodyPr/>
          <a:lstStyle/>
          <a:p>
            <a:r>
              <a:rPr lang="en-A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function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Taking into account the technical constraints a range of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functional design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tools can be used to show the functionality of the website. </a:t>
            </a:r>
          </a:p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IPO Charts</a:t>
            </a: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Design -  Format &amp; Conventions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 or home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page;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 email, date last modified, author or company’s name &amp; contact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Scrolling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Text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Navigation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Font selection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Images and file size</a:t>
            </a:r>
          </a:p>
          <a:p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Style guides</a:t>
            </a:r>
          </a:p>
          <a:p>
            <a:pPr marL="609600" indent="-6096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/>
              <a:t>2   Design -  </a:t>
            </a:r>
            <a:r>
              <a:rPr lang="en-US" sz="4000" dirty="0" smtClean="0"/>
              <a:t>Evaluation Criteria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marL="609600" indent="-609600"/>
            <a:r>
              <a:rPr lang="en-US" dirty="0" smtClean="0"/>
              <a:t>Does the solution meet the needs of the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marL="609600" indent="-609600"/>
            <a:r>
              <a:rPr lang="en-US" dirty="0" smtClean="0"/>
              <a:t>Completed often </a:t>
            </a:r>
            <a:r>
              <a:rPr lang="en-US" dirty="0"/>
              <a:t>a</a:t>
            </a:r>
            <a:r>
              <a:rPr lang="en-US" dirty="0" smtClean="0"/>
              <a:t>fter website been accessed and used</a:t>
            </a:r>
          </a:p>
          <a:p>
            <a:pPr marL="609600" indent="-609600"/>
            <a:r>
              <a:rPr lang="en-US" dirty="0" smtClean="0"/>
              <a:t>Use efficiency and effectiveness as a scaffold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r>
              <a:rPr lang="en-A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prototype website demonstrates navigation options, a user interface and the overall functionality of a website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stage of PSM involve:</a:t>
            </a:r>
          </a:p>
          <a:p>
            <a:pPr>
              <a:buNone/>
            </a:pP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	Using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validation: Manual &amp; electronic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Manipulation to build a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Image compression</a:t>
            </a: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Cascading style sheets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Meta tags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r>
              <a:rPr lang="en-US" sz="4000" dirty="0" smtClean="0"/>
              <a:t>3   Developing a prototype website</a:t>
            </a:r>
            <a:endParaRPr lang="en-US" sz="40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429684" cy="5286388"/>
          </a:xfrm>
        </p:spPr>
        <p:txBody>
          <a:bodyPr/>
          <a:lstStyle/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Testing </a:t>
            </a:r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prototype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solution:</a:t>
            </a:r>
          </a:p>
          <a:p>
            <a:pPr lvl="1"/>
            <a:r>
              <a:rPr lang="en-AU" dirty="0" smtClean="0">
                <a:ea typeface="+mn-ea"/>
                <a:cs typeface="+mn-cs"/>
              </a:rPr>
              <a:t>Function</a:t>
            </a:r>
          </a:p>
          <a:p>
            <a:pPr lvl="2"/>
            <a:r>
              <a:rPr lang="en-A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Webpages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 up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design works</a:t>
            </a:r>
          </a:p>
          <a:p>
            <a:pPr lvl="2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Relative &amp; absolute links work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Images load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Appearance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Acceptable formats &amp; conventions applied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Meets gender, special &amp; cultural needs of users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Navigation bar easily identified on every page</a:t>
            </a:r>
          </a:p>
          <a:p>
            <a:pPr lvl="2"/>
            <a:r>
              <a:rPr lang="en-AU" dirty="0" smtClean="0">
                <a:ea typeface="+mn-ea"/>
                <a:cs typeface="+mn-cs"/>
              </a:rPr>
              <a:t>Bottom of each page clear indication of who created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r>
              <a:rPr lang="en-A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function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Flowcharts; 4 symbols</a:t>
            </a:r>
          </a:p>
          <a:p>
            <a:pPr marL="609600" indent="-609600"/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00240"/>
            <a:ext cx="2976740" cy="450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r>
              <a:rPr lang="en-A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function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Layout </a:t>
            </a:r>
          </a:p>
          <a:p>
            <a:pPr lvl="0">
              <a:buNone/>
            </a:pP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diagrams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00240"/>
            <a:ext cx="5562042" cy="426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785818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Website map</a:t>
            </a:r>
          </a:p>
          <a:p>
            <a:pPr lvl="0">
              <a:buNone/>
            </a:pP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8442" y="1928802"/>
            <a:ext cx="843834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pPr lvl="0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Storyboard</a:t>
            </a:r>
          </a:p>
          <a:p>
            <a:pPr lvl="0"/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1428727" y="1871664"/>
            <a:ext cx="7003687" cy="509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r>
              <a:rPr lang="en-AU" dirty="0" smtClean="0"/>
              <a:t>Techniques web developers can use to ensure website is efficient:</a:t>
            </a:r>
          </a:p>
          <a:p>
            <a:pPr marL="1009650" lvl="1" indent="-609600"/>
            <a:r>
              <a:rPr lang="en-US" sz="2400" dirty="0" smtClean="0"/>
              <a:t>Templates and cascading style sheets, (use of common formats on every page)</a:t>
            </a:r>
          </a:p>
          <a:p>
            <a:pPr marL="1009650" lvl="1" indent="-609600"/>
            <a:r>
              <a:rPr lang="en-US" sz="2400" dirty="0" smtClean="0"/>
              <a:t>Use of thumbnails</a:t>
            </a:r>
          </a:p>
          <a:p>
            <a:pPr marL="609600" indent="-609600"/>
            <a:r>
              <a:rPr lang="en-US" dirty="0" smtClean="0"/>
              <a:t>Effectiveness</a:t>
            </a:r>
          </a:p>
          <a:p>
            <a:pPr marL="1009650" lvl="1" indent="-609600"/>
            <a:r>
              <a:rPr lang="en-US" sz="2400" dirty="0" smtClean="0"/>
              <a:t>Check appearance in different web browsers for appearance changes</a:t>
            </a:r>
          </a:p>
          <a:p>
            <a:pPr marL="1009650" lvl="1" indent="-609600"/>
            <a:r>
              <a:rPr lang="en-US" sz="2400" dirty="0" smtClean="0"/>
              <a:t>Allowing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of a visited link to change when visitor has clicked on it</a:t>
            </a:r>
          </a:p>
          <a:p>
            <a:pPr marL="1009650" lvl="1" indent="-609600"/>
            <a:r>
              <a:rPr lang="en-US" sz="2400" dirty="0" smtClean="0"/>
              <a:t>Consistent layout throughout website</a:t>
            </a:r>
          </a:p>
          <a:p>
            <a:pPr marL="1009650" lvl="1" indent="-609600"/>
            <a:r>
              <a:rPr lang="en-US" sz="2400" dirty="0" smtClean="0"/>
              <a:t>Clearly displayed information on pages</a:t>
            </a:r>
          </a:p>
          <a:p>
            <a:pPr marL="1009650" lvl="1" indent="-609600"/>
            <a:endParaRPr lang="en-US" sz="2400" dirty="0" smtClean="0"/>
          </a:p>
          <a:p>
            <a:pPr marL="1009650" lvl="1" indent="-609600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Problem Solving:</a:t>
            </a:r>
            <a:br>
              <a:rPr lang="en-US" dirty="0" smtClean="0"/>
            </a:b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58246" cy="5429264"/>
          </a:xfrm>
        </p:spPr>
        <p:txBody>
          <a:bodyPr/>
          <a:lstStyle/>
          <a:p>
            <a:r>
              <a:rPr lang="en-A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function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dirty="0" smtClean="0"/>
              <a:t>I</a:t>
            </a:r>
            <a:r>
              <a:rPr lang="en-AU" dirty="0" smtClean="0">
                <a:solidFill>
                  <a:schemeClr val="tx1"/>
                </a:solidFill>
                <a:latin typeface="+mn-lt"/>
              </a:rPr>
              <a:t>nformation architecture, structure of website and its navigation pathways and a website map represents this.</a:t>
            </a:r>
            <a:endParaRPr lang="en-AU" dirty="0">
              <a:solidFill>
                <a:schemeClr val="tx1"/>
              </a:solidFill>
              <a:latin typeface="+mn-lt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572560" cy="5786454"/>
          </a:xfrm>
        </p:spPr>
        <p:txBody>
          <a:bodyPr/>
          <a:lstStyle/>
          <a:p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Navigation Design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Placement of navigation bars</a:t>
            </a:r>
          </a:p>
          <a:p>
            <a:pPr lvl="0"/>
            <a:r>
              <a:rPr lang="en-AU" sz="2800" dirty="0" smtClean="0"/>
              <a:t>Accessibility of  website; labels of icons meaningful, use of common icons; navigation appear on every page</a:t>
            </a: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of a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style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guide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/>
              <a:t>F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ile naming conventions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Index page is first page,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index.htm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Filenames short and meaningful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Limited to 16 characters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2   </a:t>
            </a:r>
            <a:r>
              <a:rPr lang="en-US" dirty="0" smtClean="0"/>
              <a:t>Designing a website solution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858280" cy="5786454"/>
          </a:xfrm>
        </p:spPr>
        <p:txBody>
          <a:bodyPr/>
          <a:lstStyle/>
          <a:p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how a solution will appear using design tools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Mock-up diagram</a:t>
            </a:r>
          </a:p>
          <a:p>
            <a:pPr lvl="1"/>
            <a:r>
              <a:rPr lang="en-AU" sz="2400" dirty="0" smtClean="0"/>
              <a:t>sketch of  actual website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Picture or webpage will look like,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layout, </a:t>
            </a:r>
            <a:r>
              <a:rPr lang="en-AU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fonts, general graphics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Layout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diagrams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Visual representation of how final product should look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Drawn by hand and contain information where text and graphics located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Storyboard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designs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Design features of each individual page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</TotalTime>
  <Words>450</Words>
  <Application>Microsoft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2   Problem Solving: Designing a website solution</vt:lpstr>
      <vt:lpstr>2   Problem Solving: Designing a website solution</vt:lpstr>
      <vt:lpstr>2   Problem Solving: Designing a website solution</vt:lpstr>
      <vt:lpstr>2   Problem Solving: Designing a website solution</vt:lpstr>
      <vt:lpstr>2   Problem Solving: Designing a website solution</vt:lpstr>
      <vt:lpstr>2   Problem Solving: Designing a website solution</vt:lpstr>
      <vt:lpstr>2   Problem Solving: Designing a website solution</vt:lpstr>
      <vt:lpstr>2   Designing a website solution</vt:lpstr>
      <vt:lpstr>2   Designing a website solution</vt:lpstr>
      <vt:lpstr>2   Design -  Format &amp; Conventions</vt:lpstr>
      <vt:lpstr>2   Design -  Evaluation Criteria</vt:lpstr>
      <vt:lpstr>3   Developing a prototype website</vt:lpstr>
      <vt:lpstr>3   Developing a prototype website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01421606</cp:lastModifiedBy>
  <cp:revision>152</cp:revision>
  <dcterms:created xsi:type="dcterms:W3CDTF">2003-10-07T23:42:24Z</dcterms:created>
  <dcterms:modified xsi:type="dcterms:W3CDTF">2011-02-27T03:18:53Z</dcterms:modified>
</cp:coreProperties>
</file>